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9" r:id="rId2"/>
    <p:sldId id="462" r:id="rId3"/>
    <p:sldId id="473" r:id="rId4"/>
    <p:sldId id="476" r:id="rId5"/>
    <p:sldId id="477" r:id="rId6"/>
    <p:sldId id="471" r:id="rId7"/>
    <p:sldId id="480" r:id="rId8"/>
    <p:sldId id="470" r:id="rId9"/>
    <p:sldId id="478" r:id="rId10"/>
    <p:sldId id="479" r:id="rId11"/>
    <p:sldId id="468" r:id="rId12"/>
    <p:sldId id="469" r:id="rId13"/>
    <p:sldId id="474" r:id="rId14"/>
    <p:sldId id="475" r:id="rId15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531">
          <p15:clr>
            <a:srgbClr val="A4A3A4"/>
          </p15:clr>
        </p15:guide>
        <p15:guide id="4" pos="57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Haas" initials="GH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D9AA9"/>
    <a:srgbClr val="7D91AA"/>
    <a:srgbClr val="A32638"/>
    <a:srgbClr val="56AA1C"/>
    <a:srgbClr val="BD6005"/>
    <a:srgbClr val="BD4505"/>
    <a:srgbClr val="7D9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87572" autoAdjust="0"/>
  </p:normalViewPr>
  <p:slideViewPr>
    <p:cSldViewPr showGuides="1">
      <p:cViewPr varScale="1">
        <p:scale>
          <a:sx n="114" d="100"/>
          <a:sy n="114" d="100"/>
        </p:scale>
        <p:origin x="1386" y="102"/>
      </p:cViewPr>
      <p:guideLst>
        <p:guide orient="horz" pos="2160"/>
        <p:guide pos="2880"/>
        <p:guide pos="5531"/>
        <p:guide pos="5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fld id="{0BD71836-CABB-0745-8C0B-618995465281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5271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ED52A6-DD4D-6E4A-BAC4-303300E514B9}" type="slidenum">
              <a:rPr lang="de-DE"/>
              <a:pPr/>
              <a:t>1</a:t>
            </a:fld>
            <a:endParaRPr lang="de-DE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12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8876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13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5074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14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5662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2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3721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3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2836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4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189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5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655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6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1212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7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7165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8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397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11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51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defRPr sz="800"/>
            </a:lvl1pPr>
          </a:lstStyle>
          <a:p>
            <a:pPr lvl="0"/>
            <a:r>
              <a:rPr lang="de-DE" noProof="0"/>
              <a:t>Master-Untertitelformat bearbeiten</a:t>
            </a:r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65863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fld id="{34BF5620-C6CF-3247-857D-42C26D4182B0}" type="slidenum">
              <a:rPr lang="de-DE"/>
              <a:pPr/>
              <a:t>‹Nr.›</a:t>
            </a:fld>
            <a:endParaRPr lang="de-DE"/>
          </a:p>
        </p:txBody>
      </p:sp>
      <p:pic>
        <p:nvPicPr>
          <p:cNvPr id="70669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AF2C85-F370-644D-A253-0F496ECD0F09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978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61150" y="914400"/>
            <a:ext cx="1949450" cy="4495800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09625" y="914400"/>
            <a:ext cx="5699125" cy="44958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A6DFB6-E52D-BD4F-BB67-12B71D9B7E77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6115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014DAC-87E6-4547-A383-B38B2E108E16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800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A42417-3164-0943-9017-67C589CC036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4205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096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77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BC0EA9-C867-2B4F-9729-3D626009CA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84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4BE13E-CC3E-F447-B6A4-1E032E252A8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57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DA51BA-B64E-1F45-9983-568272F2EB2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018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A4511A-F5F3-134A-8DAC-EFD658B557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5477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D661A6-7BCD-0C49-97D7-5D7681B7A14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3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B4AFFE-FA04-6B46-B9B8-B5440A8B971B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9137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25" y="914400"/>
            <a:ext cx="7800975" cy="6572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25" y="1752600"/>
            <a:ext cx="7543800" cy="3657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Times" charset="0"/>
              </a:defRPr>
            </a:lvl1pPr>
          </a:lstStyle>
          <a:p>
            <a:fld id="{1D4EDF2B-DB74-434F-B1A2-80645259F2EC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1044" name="Line 20"/>
          <p:cNvSpPr>
            <a:spLocks noChangeShapeType="1"/>
          </p:cNvSpPr>
          <p:nvPr/>
        </p:nvSpPr>
        <p:spPr bwMode="auto">
          <a:xfrm>
            <a:off x="0" y="182563"/>
            <a:ext cx="9144000" cy="0"/>
          </a:xfrm>
          <a:prstGeom prst="line">
            <a:avLst/>
          </a:prstGeom>
          <a:noFill/>
          <a:ln w="9525">
            <a:solidFill>
              <a:srgbClr val="A3263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48" name="Rectangle 24"/>
          <p:cNvSpPr>
            <a:spLocks noChangeArrowheads="1"/>
          </p:cNvSpPr>
          <p:nvPr/>
        </p:nvSpPr>
        <p:spPr bwMode="auto">
          <a:xfrm>
            <a:off x="0" y="179388"/>
            <a:ext cx="719138" cy="179387"/>
          </a:xfrm>
          <a:prstGeom prst="rect">
            <a:avLst/>
          </a:prstGeom>
          <a:solidFill>
            <a:srgbClr val="A3263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rgbClr val="BD4505"/>
              </a:solidFill>
              <a:latin typeface="Times" charset="0"/>
            </a:endParaRPr>
          </a:p>
        </p:txBody>
      </p:sp>
      <p:sp>
        <p:nvSpPr>
          <p:cNvPr id="1047" name="Text Box 23"/>
          <p:cNvSpPr txBox="1">
            <a:spLocks noChangeArrowheads="1"/>
          </p:cNvSpPr>
          <p:nvPr/>
        </p:nvSpPr>
        <p:spPr bwMode="auto">
          <a:xfrm>
            <a:off x="896938" y="198438"/>
            <a:ext cx="6771406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de-DE" sz="1000" dirty="0">
                <a:solidFill>
                  <a:srgbClr val="A32638"/>
                </a:solidFill>
              </a:rPr>
              <a:t>Design</a:t>
            </a:r>
            <a:r>
              <a:rPr lang="de-DE" sz="1000" baseline="0" dirty="0">
                <a:solidFill>
                  <a:srgbClr val="A32638"/>
                </a:solidFill>
              </a:rPr>
              <a:t> </a:t>
            </a:r>
            <a:r>
              <a:rPr lang="de-DE" sz="1000" baseline="0" dirty="0" err="1">
                <a:solidFill>
                  <a:srgbClr val="A32638"/>
                </a:solidFill>
              </a:rPr>
              <a:t>Thinking</a:t>
            </a:r>
            <a:r>
              <a:rPr lang="de-DE" sz="1000" baseline="0" dirty="0">
                <a:solidFill>
                  <a:srgbClr val="A32638"/>
                </a:solidFill>
              </a:rPr>
              <a:t> – Technisches Konzept </a:t>
            </a:r>
            <a:r>
              <a:rPr lang="de-DE" sz="1000" dirty="0">
                <a:solidFill>
                  <a:srgbClr val="A32638"/>
                </a:solidFill>
              </a:rPr>
              <a:t>| Karolin</a:t>
            </a:r>
            <a:r>
              <a:rPr lang="de-DE" sz="1000" baseline="0" dirty="0">
                <a:solidFill>
                  <a:srgbClr val="A32638"/>
                </a:solidFill>
              </a:rPr>
              <a:t> </a:t>
            </a:r>
            <a:r>
              <a:rPr lang="de-DE" sz="1000" baseline="0" dirty="0" err="1">
                <a:solidFill>
                  <a:srgbClr val="A32638"/>
                </a:solidFill>
              </a:rPr>
              <a:t>Bartlmä</a:t>
            </a:r>
            <a:r>
              <a:rPr lang="de-DE" sz="1000" baseline="0" dirty="0">
                <a:solidFill>
                  <a:srgbClr val="A32638"/>
                </a:solidFill>
              </a:rPr>
              <a:t>, Simon der </a:t>
            </a:r>
            <a:r>
              <a:rPr lang="de-DE" sz="1000" baseline="0" dirty="0" err="1">
                <a:solidFill>
                  <a:srgbClr val="A32638"/>
                </a:solidFill>
              </a:rPr>
              <a:t>Kinderen</a:t>
            </a:r>
            <a:r>
              <a:rPr lang="de-DE" sz="1000" baseline="0" dirty="0">
                <a:solidFill>
                  <a:srgbClr val="A32638"/>
                </a:solidFill>
              </a:rPr>
              <a:t>, Rebecca Knoll, Lina </a:t>
            </a:r>
            <a:r>
              <a:rPr lang="de-DE" sz="1000" baseline="0" dirty="0" err="1">
                <a:solidFill>
                  <a:srgbClr val="A32638"/>
                </a:solidFill>
              </a:rPr>
              <a:t>Xu</a:t>
            </a:r>
            <a:r>
              <a:rPr lang="de-DE" sz="1000" baseline="0" dirty="0">
                <a:solidFill>
                  <a:srgbClr val="A32638"/>
                </a:solidFill>
              </a:rPr>
              <a:t> | 30.04.2020</a:t>
            </a:r>
            <a:r>
              <a:rPr lang="de-DE" sz="1000" dirty="0">
                <a:solidFill>
                  <a:srgbClr val="A32638"/>
                </a:solidFill>
              </a:rPr>
              <a:t> </a:t>
            </a:r>
            <a:endParaRPr lang="de-DE" sz="1000" b="1" dirty="0">
              <a:solidFill>
                <a:srgbClr val="A32638"/>
              </a:solidFill>
            </a:endParaRPr>
          </a:p>
        </p:txBody>
      </p:sp>
      <p:sp>
        <p:nvSpPr>
          <p:cNvPr id="1049" name="Text Box 25"/>
          <p:cNvSpPr txBox="1">
            <a:spLocks noChangeArrowheads="1"/>
          </p:cNvSpPr>
          <p:nvPr/>
        </p:nvSpPr>
        <p:spPr bwMode="auto">
          <a:xfrm>
            <a:off x="179388" y="192088"/>
            <a:ext cx="5651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000">
                <a:solidFill>
                  <a:schemeClr val="bg1"/>
                </a:solidFill>
              </a:rPr>
              <a:t>Seite </a:t>
            </a:r>
            <a:fld id="{56245CFA-C84C-D944-97F0-C05CA76EE8D4}" type="slidenum">
              <a:rPr lang="de-DE" sz="1000">
                <a:solidFill>
                  <a:schemeClr val="bg1"/>
                </a:solidFill>
              </a:rPr>
              <a:pPr>
                <a:spcBef>
                  <a:spcPct val="50000"/>
                </a:spcBef>
              </a:pPr>
              <a:t>‹Nr.›</a:t>
            </a:fld>
            <a:endParaRPr lang="de-DE" sz="1000">
              <a:solidFill>
                <a:schemeClr val="bg1"/>
              </a:solidFill>
            </a:endParaRPr>
          </a:p>
        </p:txBody>
      </p:sp>
      <p:sp>
        <p:nvSpPr>
          <p:cNvPr id="1053" name="Line 29"/>
          <p:cNvSpPr>
            <a:spLocks noChangeShapeType="1"/>
          </p:cNvSpPr>
          <p:nvPr/>
        </p:nvSpPr>
        <p:spPr bwMode="auto">
          <a:xfrm>
            <a:off x="0" y="1751013"/>
            <a:ext cx="9144000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635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54" name="Line 30"/>
          <p:cNvSpPr>
            <a:spLocks noChangeShapeType="1"/>
          </p:cNvSpPr>
          <p:nvPr/>
        </p:nvSpPr>
        <p:spPr bwMode="auto">
          <a:xfrm rot="-5400000">
            <a:off x="-2518569" y="3437732"/>
            <a:ext cx="6837363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+mj-lt"/>
          <a:ea typeface="+mj-ea"/>
          <a:cs typeface="+mj-cs"/>
        </a:defRPr>
      </a:lvl1pPr>
      <a:lvl2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2pPr>
      <a:lvl3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3pPr>
      <a:lvl4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4pPr>
      <a:lvl5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5pPr>
      <a:lvl6pPr marL="4572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6pPr>
      <a:lvl7pPr marL="9144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7pPr>
      <a:lvl8pPr marL="13716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8pPr>
      <a:lvl9pPr marL="18288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fontAlgn="base">
        <a:lnSpc>
          <a:spcPts val="2000"/>
        </a:lnSpc>
        <a:spcBef>
          <a:spcPct val="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9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161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20613"/>
          <a:stretch>
            <a:fillRect/>
          </a:stretch>
        </p:blipFill>
        <p:spPr bwMode="auto">
          <a:xfrm>
            <a:off x="0" y="1295400"/>
            <a:ext cx="9144000" cy="395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176" name="Text Box 32"/>
          <p:cNvSpPr txBox="1">
            <a:spLocks noChangeArrowheads="1"/>
          </p:cNvSpPr>
          <p:nvPr/>
        </p:nvSpPr>
        <p:spPr bwMode="auto">
          <a:xfrm>
            <a:off x="4283968" y="5502275"/>
            <a:ext cx="4571107" cy="560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de-DE" sz="2000" dirty="0">
                <a:solidFill>
                  <a:srgbClr val="A32638"/>
                </a:solidFill>
                <a:latin typeface="Arial" charset="0"/>
              </a:rPr>
              <a:t>Design </a:t>
            </a:r>
            <a:r>
              <a:rPr lang="de-DE" sz="2000" dirty="0" err="1">
                <a:solidFill>
                  <a:srgbClr val="A32638"/>
                </a:solidFill>
                <a:latin typeface="Arial" charset="0"/>
              </a:rPr>
              <a:t>Thinking</a:t>
            </a:r>
            <a:r>
              <a:rPr lang="de-DE" sz="2000" dirty="0">
                <a:solidFill>
                  <a:srgbClr val="A32638"/>
                </a:solidFill>
                <a:latin typeface="Arial" charset="0"/>
              </a:rPr>
              <a:t> – Technisches Konzept</a:t>
            </a:r>
          </a:p>
          <a:p>
            <a:pPr>
              <a:lnSpc>
                <a:spcPts val="2200"/>
              </a:lnSpc>
            </a:pPr>
            <a:r>
              <a:rPr lang="de-DE" sz="1400" dirty="0">
                <a:solidFill>
                  <a:srgbClr val="A32638"/>
                </a:solidFill>
                <a:latin typeface="Arial" charset="0"/>
              </a:rPr>
              <a:t>Mobile </a:t>
            </a:r>
            <a:r>
              <a:rPr lang="de-DE" sz="1400" dirty="0" err="1">
                <a:solidFill>
                  <a:srgbClr val="A32638"/>
                </a:solidFill>
                <a:latin typeface="Arial" charset="0"/>
              </a:rPr>
              <a:t>audio</a:t>
            </a:r>
            <a:r>
              <a:rPr lang="de-DE" sz="1400" dirty="0">
                <a:solidFill>
                  <a:srgbClr val="A32638"/>
                </a:solidFill>
                <a:latin typeface="Arial" charset="0"/>
              </a:rPr>
              <a:t> </a:t>
            </a:r>
            <a:r>
              <a:rPr lang="de-DE" sz="1400" dirty="0" err="1">
                <a:solidFill>
                  <a:srgbClr val="A32638"/>
                </a:solidFill>
                <a:latin typeface="Arial" charset="0"/>
              </a:rPr>
              <a:t>and</a:t>
            </a:r>
            <a:r>
              <a:rPr lang="de-DE" sz="1400" dirty="0">
                <a:solidFill>
                  <a:srgbClr val="A32638"/>
                </a:solidFill>
                <a:latin typeface="Arial" charset="0"/>
              </a:rPr>
              <a:t> </a:t>
            </a:r>
            <a:r>
              <a:rPr lang="de-DE" sz="1400" dirty="0" err="1">
                <a:solidFill>
                  <a:srgbClr val="A32638"/>
                </a:solidFill>
                <a:latin typeface="Arial" charset="0"/>
              </a:rPr>
              <a:t>speech</a:t>
            </a:r>
            <a:r>
              <a:rPr lang="de-DE" sz="1400" dirty="0">
                <a:solidFill>
                  <a:srgbClr val="A32638"/>
                </a:solidFill>
                <a:latin typeface="Arial" charset="0"/>
              </a:rPr>
              <a:t> </a:t>
            </a:r>
            <a:r>
              <a:rPr lang="de-DE" sz="1400" dirty="0" err="1">
                <a:solidFill>
                  <a:srgbClr val="A32638"/>
                </a:solidFill>
                <a:latin typeface="Arial" charset="0"/>
              </a:rPr>
              <a:t>interfaces</a:t>
            </a:r>
            <a:endParaRPr lang="de-DE" sz="2000" b="1" dirty="0">
              <a:solidFill>
                <a:srgbClr val="A32638"/>
              </a:solidFill>
              <a:latin typeface="Arial" charset="0"/>
            </a:endParaRPr>
          </a:p>
        </p:txBody>
      </p:sp>
      <p:sp>
        <p:nvSpPr>
          <p:cNvPr id="6177" name="Text Box 33"/>
          <p:cNvSpPr txBox="1">
            <a:spLocks noChangeArrowheads="1"/>
          </p:cNvSpPr>
          <p:nvPr/>
        </p:nvSpPr>
        <p:spPr bwMode="auto">
          <a:xfrm>
            <a:off x="228600" y="6203951"/>
            <a:ext cx="3407296" cy="295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>
                <a:latin typeface="+mj-lt"/>
              </a:rPr>
              <a:t>Karolin </a:t>
            </a:r>
            <a:r>
              <a:rPr lang="de-DE" sz="900" dirty="0" err="1">
                <a:latin typeface="+mj-lt"/>
              </a:rPr>
              <a:t>Bartlmä</a:t>
            </a:r>
            <a:r>
              <a:rPr lang="de-DE" sz="900" dirty="0">
                <a:latin typeface="+mj-lt"/>
              </a:rPr>
              <a:t>, Simon der </a:t>
            </a:r>
            <a:r>
              <a:rPr lang="de-DE" sz="900" dirty="0" err="1">
                <a:latin typeface="+mj-lt"/>
              </a:rPr>
              <a:t>Kinderen</a:t>
            </a:r>
            <a:r>
              <a:rPr lang="de-DE" sz="900" dirty="0">
                <a:latin typeface="+mj-lt"/>
              </a:rPr>
              <a:t>, Rebecca Knoll, Lina </a:t>
            </a:r>
            <a:r>
              <a:rPr lang="de-DE" sz="900" dirty="0" err="1">
                <a:latin typeface="+mj-lt"/>
              </a:rPr>
              <a:t>Xu</a:t>
            </a:r>
            <a:endParaRPr lang="de-DE" sz="900" dirty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>
                <a:solidFill>
                  <a:srgbClr val="323232"/>
                </a:solidFill>
                <a:latin typeface="Arial" charset="0"/>
              </a:rPr>
              <a:t>30.04.2020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aktuelle Version - Antworten</a:t>
            </a:r>
          </a:p>
        </p:txBody>
      </p:sp>
      <p:pic>
        <p:nvPicPr>
          <p:cNvPr id="4" name="mobizen_20200424_21260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7824" y="494059"/>
            <a:ext cx="3096344" cy="6363941"/>
          </a:xfrm>
        </p:spPr>
      </p:pic>
    </p:spTree>
    <p:extLst>
      <p:ext uri="{BB962C8B-B14F-4D97-AF65-F5344CB8AC3E}">
        <p14:creationId xmlns:p14="http://schemas.microsoft.com/office/powerpoint/2010/main" val="5676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App-Design</a:t>
            </a:r>
          </a:p>
        </p:txBody>
      </p:sp>
      <p:pic>
        <p:nvPicPr>
          <p:cNvPr id="15" name="Inhaltsplatzhalter 1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55FF4BC-7A1F-4FDD-AE45-13EC4F9BA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42240" y="1640730"/>
            <a:ext cx="2010083" cy="3573481"/>
          </a:xfrm>
          <a:ln>
            <a:solidFill>
              <a:schemeClr val="accent1"/>
            </a:solidFill>
          </a:ln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6CCEE75-487D-48F7-BED3-06C4CF9DB9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82884" y="1640731"/>
            <a:ext cx="2010083" cy="35734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9" name="Grafik 1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92C74FA-91C8-4EB3-9A79-B56BA80953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28" y="1642259"/>
            <a:ext cx="2010083" cy="357348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1" name="Grafik 2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08686C8-EA48-421F-9842-33D5D3A345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7046" y="1640730"/>
            <a:ext cx="2010083" cy="357348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01394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Studie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Studienteilnehmer installieren App und nutzen diese über einen vorgegebenen Zeitraum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Forschungsfragen: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Wie oft nutzen die Teilnehmer die App?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Wie oft haben die Nutzer die App zum Antworten verwendet?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Wie schnell werden die </a:t>
            </a:r>
            <a:r>
              <a:rPr lang="de-DE" dirty="0" err="1"/>
              <a:t>Earcons</a:t>
            </a:r>
            <a:r>
              <a:rPr lang="de-DE" dirty="0"/>
              <a:t> erlernt?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Wie gut ist die App bedienbar? 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Welche Probleme gab es bei der Verwendung der App?</a:t>
            </a:r>
          </a:p>
          <a:p>
            <a:pPr marL="685800" lvl="1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0330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Studienziel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09624" y="1752600"/>
            <a:ext cx="7722815" cy="45567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Lernprozess der </a:t>
            </a:r>
            <a:r>
              <a:rPr lang="de-DE" dirty="0" err="1"/>
              <a:t>Earcons</a:t>
            </a:r>
            <a:r>
              <a:rPr lang="de-DE" dirty="0"/>
              <a:t> wird dem Nutzerverhalten angepasst 	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Häufigkeit der App-Nutzung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de-DE" dirty="0"/>
              <a:t>Zeitrahmen der Erlernung der </a:t>
            </a:r>
            <a:r>
              <a:rPr lang="de-DE" dirty="0" err="1"/>
              <a:t>Earcons</a:t>
            </a:r>
            <a:endParaRPr lang="de-DE" dirty="0"/>
          </a:p>
          <a:p>
            <a:pPr marL="685800" lvl="1">
              <a:buFont typeface="Arial" panose="020B0604020202020204" pitchFamily="34" charset="0"/>
              <a:buChar char="•"/>
            </a:pPr>
            <a:endParaRPr lang="de-DE" dirty="0"/>
          </a:p>
          <a:p>
            <a:pPr marL="285750">
              <a:buFont typeface="Arial" panose="020B0604020202020204" pitchFamily="34" charset="0"/>
              <a:buChar char="•"/>
            </a:pPr>
            <a:r>
              <a:rPr lang="de-DE" dirty="0"/>
              <a:t>Mögliche Schwachstellen der App herausfinden und anschließend beseitigen </a:t>
            </a:r>
          </a:p>
        </p:txBody>
      </p:sp>
    </p:spTree>
    <p:extLst>
      <p:ext uri="{BB962C8B-B14F-4D97-AF65-F5344CB8AC3E}">
        <p14:creationId xmlns:p14="http://schemas.microsoft.com/office/powerpoint/2010/main" val="2472939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Nächste Schritte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Abbruchfunktion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Favoriten festlegen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Kontakt via Sprachbefehl auswählen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Konkrete Studienplanung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2218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Kurzer Rückblick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Aktueller Stand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Ablaufdiagramm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Demo aktuelle Version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App-Design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Studie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Studienziel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Nächste Schritte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8814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Kurzer Rückblick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Messenger-App sprachbasiert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Integration von </a:t>
            </a:r>
            <a:r>
              <a:rPr lang="de-DE" dirty="0" err="1"/>
              <a:t>Earcons</a:t>
            </a:r>
            <a:r>
              <a:rPr lang="de-DE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Integrierter Lernprozess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Manuelle Navigation möglich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 marL="0" indent="0"/>
            <a:r>
              <a:rPr lang="de-DE" dirty="0">
                <a:sym typeface="Wingdings" panose="05000000000000000000" pitchFamily="2" charset="2"/>
              </a:rPr>
              <a:t> Bessere Usability </a:t>
            </a:r>
            <a:endParaRPr lang="de-DE" dirty="0"/>
          </a:p>
        </p:txBody>
      </p:sp>
      <p:pic>
        <p:nvPicPr>
          <p:cNvPr id="4" name="Grafik 3" descr="C:\Users\sk87\AppData\Local\Microsoft\Windows\INetCache\Content.Word\Untitled Diagram(1).png">
            <a:extLst>
              <a:ext uri="{FF2B5EF4-FFF2-40B4-BE49-F238E27FC236}">
                <a16:creationId xmlns:a16="http://schemas.microsoft.com/office/drawing/2014/main" id="{97F5E0F8-BF8B-45DF-B982-F68262FB33B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276872"/>
            <a:ext cx="3637409" cy="38781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2112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App nimmt Telegram-Nachrichten entgegen </a:t>
            </a:r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Die App…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Liest „Nachricht von &lt;Name&gt;“ vor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Spielt parallel </a:t>
            </a:r>
            <a:r>
              <a:rPr lang="de-DE" dirty="0" err="1"/>
              <a:t>Earcon</a:t>
            </a:r>
            <a:r>
              <a:rPr lang="de-DE" dirty="0"/>
              <a:t> ab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Liest anschließend Nachricht vor</a:t>
            </a:r>
          </a:p>
          <a:p>
            <a:pPr marL="457200" lvl="1" indent="0">
              <a:spcAft>
                <a:spcPts val="0"/>
              </a:spcAft>
              <a:buNone/>
            </a:pPr>
            <a:r>
              <a:rPr lang="de-DE" dirty="0"/>
              <a:t>Oder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Liest „Nachrichten von &lt;Name1&gt;, &lt;Name2&gt;, &lt;Name3&gt;“ vor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Nutzer kann Schlüsselwort und den Namen nennen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Liest Nachricht von genanntem Namen vor</a:t>
            </a:r>
          </a:p>
          <a:p>
            <a:pPr marL="457200" lvl="1" indent="0">
              <a:spcAft>
                <a:spcPts val="0"/>
              </a:spcAft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6980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Der Nutzer kann Schlüsselwort nennen zum Antworten</a:t>
            </a:r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Antwort wird via Sprache eingegeben und abgesendet</a:t>
            </a:r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Schnelligkeit des </a:t>
            </a:r>
            <a:r>
              <a:rPr lang="de-DE" dirty="0" err="1"/>
              <a:t>Earcons</a:t>
            </a:r>
            <a:r>
              <a:rPr lang="de-DE" dirty="0"/>
              <a:t> und des Kontaktes kann verändert werden</a:t>
            </a:r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/>
              <a:t>Nachrichten können auch direkt an einen Kontakt geschickt werden</a:t>
            </a:r>
          </a:p>
        </p:txBody>
      </p:sp>
    </p:spTree>
    <p:extLst>
      <p:ext uri="{BB962C8B-B14F-4D97-AF65-F5344CB8AC3E}">
        <p14:creationId xmlns:p14="http://schemas.microsoft.com/office/powerpoint/2010/main" val="1148327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Ablaufdiagramm</a:t>
            </a:r>
          </a:p>
        </p:txBody>
      </p:sp>
      <p:pic>
        <p:nvPicPr>
          <p:cNvPr id="6" name="Inhaltsplatzhalter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B5046707-F35F-4D03-ADB3-D961ADF7F4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31640" y="1600964"/>
            <a:ext cx="5040560" cy="2884720"/>
          </a:xfrm>
        </p:spPr>
      </p:pic>
    </p:spTree>
    <p:extLst>
      <p:ext uri="{BB962C8B-B14F-4D97-AF65-F5344CB8AC3E}">
        <p14:creationId xmlns:p14="http://schemas.microsoft.com/office/powerpoint/2010/main" val="3571531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Ablaufdiagramm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998D2A-8A5C-4CAD-8D04-AC378B89B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0258ED2-15B2-4D4E-A5F8-CC9917018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582782"/>
            <a:ext cx="6558876" cy="487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648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aktuelle Version - Schreiben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09625" y="1752600"/>
            <a:ext cx="7543800" cy="4556720"/>
          </a:xfrm>
        </p:spPr>
        <p:txBody>
          <a:bodyPr/>
          <a:lstStyle/>
          <a:p>
            <a:pPr marL="0" indent="0"/>
            <a:endParaRPr lang="de-DE" dirty="0"/>
          </a:p>
        </p:txBody>
      </p:sp>
      <p:pic>
        <p:nvPicPr>
          <p:cNvPr id="2" name="mobizen_20200424_21141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55776" y="0"/>
            <a:ext cx="3336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1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aktuelle Version - Abhören</a:t>
            </a:r>
          </a:p>
        </p:txBody>
      </p:sp>
      <p:pic>
        <p:nvPicPr>
          <p:cNvPr id="4" name="mobizen_20200424_21270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5816" y="476672"/>
            <a:ext cx="2966715" cy="6097515"/>
          </a:xfrm>
        </p:spPr>
      </p:pic>
    </p:spTree>
    <p:extLst>
      <p:ext uri="{BB962C8B-B14F-4D97-AF65-F5344CB8AC3E}">
        <p14:creationId xmlns:p14="http://schemas.microsoft.com/office/powerpoint/2010/main" val="1341156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Leere Präsentation">
  <a:themeElements>
    <a:clrScheme name="Leere Prä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</Words>
  <Application>Microsoft Office PowerPoint</Application>
  <PresentationFormat>Bildschirmpräsentation (4:3)</PresentationFormat>
  <Paragraphs>91</Paragraphs>
  <Slides>14</Slides>
  <Notes>12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7" baseType="lpstr">
      <vt:lpstr>Arial</vt:lpstr>
      <vt:lpstr>Times</vt:lpstr>
      <vt:lpstr>Leere Präsentation</vt:lpstr>
      <vt:lpstr>PowerPoint-Präsentation</vt:lpstr>
      <vt:lpstr>Inhalt</vt:lpstr>
      <vt:lpstr>Kurzer Rückblick</vt:lpstr>
      <vt:lpstr>Aktueller Stand</vt:lpstr>
      <vt:lpstr>Aktueller Stand</vt:lpstr>
      <vt:lpstr>Ablaufdiagramm</vt:lpstr>
      <vt:lpstr>Ablaufdiagramm</vt:lpstr>
      <vt:lpstr>Demo aktuelle Version - Schreiben</vt:lpstr>
      <vt:lpstr>Demo aktuelle Version - Abhören</vt:lpstr>
      <vt:lpstr>Demo aktuelle Version - Antworten</vt:lpstr>
      <vt:lpstr>App-Design</vt:lpstr>
      <vt:lpstr>Studie</vt:lpstr>
      <vt:lpstr>Studienziel</vt:lpstr>
      <vt:lpstr>Nächste Schritte</vt:lpstr>
    </vt:vector>
  </TitlesOfParts>
  <Company>kiz Abt. Medien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Titelmaster</dc:title>
  <dc:creator>lx2</dc:creator>
  <cp:lastModifiedBy> </cp:lastModifiedBy>
  <cp:revision>69</cp:revision>
  <dcterms:modified xsi:type="dcterms:W3CDTF">2020-04-29T07:30:16Z</dcterms:modified>
</cp:coreProperties>
</file>